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EDA1-8BD9-4D25-A96D-C97ACF835E02}" type="datetimeFigureOut">
              <a:rPr lang="el-GR" smtClean="0"/>
              <a:t>19/2/2015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824-D113-470B-AFD1-3DCC8F5105E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1000" y="5286388"/>
            <a:ext cx="8458200" cy="789398"/>
          </a:xfrm>
        </p:spPr>
        <p:txBody>
          <a:bodyPr/>
          <a:lstStyle/>
          <a:p>
            <a:pPr algn="ctr"/>
            <a:r>
              <a:rPr lang="el-GR" dirty="0" smtClean="0"/>
              <a:t>Εθισμός και απομόνωση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4843" cy="5143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l-GR" dirty="0" smtClean="0"/>
              <a:t>Εκφοβισμός στο διαδίκτυο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2461832765249984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3333750" cy="5553075"/>
          </a:xfrm>
          <a:prstGeom prst="rect">
            <a:avLst/>
          </a:prstGeom>
        </p:spPr>
      </p:pic>
      <p:pic>
        <p:nvPicPr>
          <p:cNvPr id="5" name="4 - Εικόνα" descr="Cyberbul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357298"/>
            <a:ext cx="3429000" cy="2333625"/>
          </a:xfrm>
          <a:prstGeom prst="rect">
            <a:avLst/>
          </a:prstGeom>
        </p:spPr>
      </p:pic>
      <p:pic>
        <p:nvPicPr>
          <p:cNvPr id="6" name="3 - Θέση περιεχομένου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714884"/>
            <a:ext cx="261937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Εικόνα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76544" cy="3846109"/>
          </a:xfrm>
          <a:prstGeom prst="rect">
            <a:avLst/>
          </a:prstGeom>
        </p:spPr>
      </p:pic>
      <p:pic>
        <p:nvPicPr>
          <p:cNvPr id="6" name="5 - Εικόνα" descr="αρχείο λήψη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043" y="4500570"/>
            <a:ext cx="3587957" cy="2357430"/>
          </a:xfrm>
          <a:prstGeom prst="rect">
            <a:avLst/>
          </a:prstGeom>
        </p:spPr>
      </p:pic>
      <p:pic>
        <p:nvPicPr>
          <p:cNvPr id="8" name="7 - Εικόνα" descr="cyber_bullying_by_kwokkinyuen-d2yrst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0"/>
            <a:ext cx="4071934" cy="3000372"/>
          </a:xfrm>
          <a:prstGeom prst="rect">
            <a:avLst/>
          </a:prstGeom>
        </p:spPr>
      </p:pic>
      <p:pic>
        <p:nvPicPr>
          <p:cNvPr id="10" name="9 - Εικόνα" descr="images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4357694"/>
            <a:ext cx="4051295" cy="2500307"/>
          </a:xfrm>
          <a:prstGeom prst="rect">
            <a:avLst/>
          </a:prstGeom>
        </p:spPr>
      </p:pic>
      <p:pic>
        <p:nvPicPr>
          <p:cNvPr id="11" name="10 - Εικόνα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2071678"/>
            <a:ext cx="3284036" cy="2847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Αποπλάνηση</a:t>
            </a:r>
            <a:endParaRPr lang="el-GR" dirty="0"/>
          </a:p>
        </p:txBody>
      </p:sp>
      <p:pic>
        <p:nvPicPr>
          <p:cNvPr id="4" name="3 - Θέση περιεχομένου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214686"/>
            <a:ext cx="4873771" cy="3243273"/>
          </a:xfrm>
        </p:spPr>
      </p:pic>
      <p:pic>
        <p:nvPicPr>
          <p:cNvPr id="5" name="4 - Εικόνα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285860"/>
            <a:ext cx="3786214" cy="3906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Ποτέ δεν ξέρεις με ποιον πραγματικά επικοινωνείς.</a:t>
            </a:r>
            <a:endParaRPr lang="el-GR" dirty="0"/>
          </a:p>
        </p:txBody>
      </p:sp>
      <p:pic>
        <p:nvPicPr>
          <p:cNvPr id="4" name="3 - Θέση περιεχομένου" descr="sujet-responsi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55558"/>
            <a:ext cx="8229600" cy="4415246"/>
          </a:xfrm>
        </p:spPr>
      </p:pic>
      <p:pic>
        <p:nvPicPr>
          <p:cNvPr id="5" name="4 - Εικόνα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428736"/>
            <a:ext cx="3448057" cy="2629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Υποκλοπή προσωπικών δεδομένων</a:t>
            </a:r>
            <a:endParaRPr lang="el-GR" dirty="0"/>
          </a:p>
        </p:txBody>
      </p:sp>
      <p:pic>
        <p:nvPicPr>
          <p:cNvPr id="4" name="3 - Θέση περιεχομένου" descr="imagescay7p2h3-thumb-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71612"/>
            <a:ext cx="4857770" cy="4455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Ιοί</a:t>
            </a:r>
            <a:endParaRPr lang="el-GR" dirty="0"/>
          </a:p>
        </p:txBody>
      </p:sp>
      <p:pic>
        <p:nvPicPr>
          <p:cNvPr id="4" name="3 - Θέση περιεχομένου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0"/>
            <a:ext cx="2857488" cy="2720826"/>
          </a:xfrm>
        </p:spPr>
      </p:pic>
      <p:pic>
        <p:nvPicPr>
          <p:cNvPr id="5" name="4 - Εικόνα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7694"/>
            <a:ext cx="3350926" cy="2500306"/>
          </a:xfrm>
          <a:prstGeom prst="rect">
            <a:avLst/>
          </a:prstGeom>
        </p:spPr>
      </p:pic>
      <p:pic>
        <p:nvPicPr>
          <p:cNvPr id="6" name="5 - Εικόνα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290448" cy="2714620"/>
          </a:xfrm>
          <a:prstGeom prst="rect">
            <a:avLst/>
          </a:prstGeom>
        </p:spPr>
      </p:pic>
      <p:pic>
        <p:nvPicPr>
          <p:cNvPr id="7" name="6 - Εικόνα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2082827"/>
            <a:ext cx="3786214" cy="2836006"/>
          </a:xfrm>
          <a:prstGeom prst="rect">
            <a:avLst/>
          </a:prstGeom>
        </p:spPr>
      </p:pic>
      <p:pic>
        <p:nvPicPr>
          <p:cNvPr id="8" name="7 - Εικόνα" descr="αρχείο λήψης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3929066"/>
            <a:ext cx="2714629" cy="27146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Ακατάλληλο περιεχόμενο-Πορνογραφία</a:t>
            </a:r>
            <a:endParaRPr lang="el-GR" dirty="0"/>
          </a:p>
        </p:txBody>
      </p:sp>
      <p:pic>
        <p:nvPicPr>
          <p:cNvPr id="4" name="3 - Θέση περιεχομένου" descr="αρχείο λήψης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3214686"/>
            <a:ext cx="2857520" cy="2857520"/>
          </a:xfrm>
        </p:spPr>
      </p:pic>
      <p:pic>
        <p:nvPicPr>
          <p:cNvPr id="5" name="4 - Εικόνα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80" y="1928802"/>
            <a:ext cx="3350958" cy="2500330"/>
          </a:xfrm>
          <a:prstGeom prst="rect">
            <a:avLst/>
          </a:prstGeom>
        </p:spPr>
      </p:pic>
      <p:pic>
        <p:nvPicPr>
          <p:cNvPr id="6" name="5 - Εικόνα" descr="stock-vector-rubber-stamp-illustration-showing-quot-adults-only-quot-text-and-symbol-6880209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071546"/>
            <a:ext cx="2123979" cy="2218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21</Words>
  <Application>Microsoft Office PowerPoint</Application>
  <PresentationFormat>Προβολή στην οθόνη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Εθισμός και απομόνωση</vt:lpstr>
      <vt:lpstr>Εκφοβισμός στο διαδίκτυο</vt:lpstr>
      <vt:lpstr>Διαφάνεια 3</vt:lpstr>
      <vt:lpstr>Αποπλάνηση</vt:lpstr>
      <vt:lpstr>Ποτέ δεν ξέρεις με ποιον πραγματικά επικοινωνείς.</vt:lpstr>
      <vt:lpstr>Υποκλοπή προσωπικών δεδομένων</vt:lpstr>
      <vt:lpstr>Ιοί</vt:lpstr>
      <vt:lpstr>Ακατάλληλο περιεχόμενο-Πορνογραφία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Εθισμος και απομονωση</dc:title>
  <dc:creator>school2</dc:creator>
  <cp:lastModifiedBy>school2</cp:lastModifiedBy>
  <cp:revision>3</cp:revision>
  <dcterms:created xsi:type="dcterms:W3CDTF">2015-02-19T08:34:29Z</dcterms:created>
  <dcterms:modified xsi:type="dcterms:W3CDTF">2015-02-19T09:01:40Z</dcterms:modified>
</cp:coreProperties>
</file>